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9" r:id="rId2"/>
    <p:sldId id="256" r:id="rId3"/>
    <p:sldId id="258" r:id="rId4"/>
    <p:sldId id="259" r:id="rId5"/>
    <p:sldId id="260" r:id="rId6"/>
    <p:sldId id="267" r:id="rId7"/>
    <p:sldId id="268" r:id="rId8"/>
    <p:sldId id="265" r:id="rId9"/>
    <p:sldId id="271" r:id="rId10"/>
    <p:sldId id="270" r:id="rId11"/>
    <p:sldId id="264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76" d="100"/>
          <a:sy n="76" d="100"/>
        </p:scale>
        <p:origin x="-76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693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760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161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8883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96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6645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0753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40993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13170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46694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80875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4244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8683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4277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2744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50352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5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2B42-3E9B-4FAC-8AF3-6C898F5DA649}" type="datetimeFigureOut">
              <a:rPr lang="hu-HU" smtClean="0"/>
              <a:pPr/>
              <a:t>2021.01.08.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99C7B9-EF6D-4768-BA6A-4E10B6DC23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903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62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ugligetisuli.hu/wp-content/uploads/2014/11/iskolas-leszek-6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914800" cy="260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Fontos időpontok</a:t>
            </a:r>
            <a:endParaRPr lang="hu-H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836712"/>
            <a:ext cx="8460431" cy="3600400"/>
          </a:xfrm>
          <a:solidFill>
            <a:schemeClr val="lt1">
              <a:alpha val="4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hu-H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leendő elsős tanítók bemutató </a:t>
            </a:r>
            <a:r>
              <a:rPr lang="hu-H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órái és nyílt nap </a:t>
            </a:r>
            <a:endParaRPr lang="hu-H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hu-HU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2021. </a:t>
            </a:r>
            <a:r>
              <a:rPr lang="hu-H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március </a:t>
            </a:r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23-án 8:00-10:00 </a:t>
            </a:r>
            <a:endParaRPr lang="hu-H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hu-HU" sz="2400" b="1" dirty="0" smtClean="0"/>
              <a:t> 7,45-8,05-ig gyülekezés az iskola előtt</a:t>
            </a:r>
            <a:endParaRPr lang="hu-HU" sz="2400" b="1" dirty="0"/>
          </a:p>
          <a:p>
            <a:pPr marL="0" indent="0" algn="ctr">
              <a:buNone/>
            </a:pP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hu-HU" sz="2400" b="1" i="1" dirty="0">
                <a:solidFill>
                  <a:schemeClr val="tx2">
                    <a:lumMod val="75000"/>
                  </a:schemeClr>
                </a:solidFill>
              </a:rPr>
              <a:t>Kérjük előzetesen a titkárságon </a:t>
            </a: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</a:rPr>
              <a:t>jelentkezzenek be </a:t>
            </a:r>
            <a:r>
              <a:rPr lang="hu-HU" sz="2400" b="1" i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</a:rPr>
              <a:t>ÁRCIUS 9-22-IG, telefonszám: 280-59-94)</a:t>
            </a:r>
          </a:p>
          <a:p>
            <a:pPr marL="0" indent="0" algn="ctr">
              <a:buNone/>
            </a:pP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</a:rPr>
              <a:t>Amennyiben a fentiekre nincs lehetőség, a honlapra teszünk fel részletes tájékoztatást.</a:t>
            </a:r>
            <a:endParaRPr lang="hu-HU" sz="2000" i="1" dirty="0"/>
          </a:p>
        </p:txBody>
      </p:sp>
      <p:pic>
        <p:nvPicPr>
          <p:cNvPr id="3074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829406" cy="19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8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2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05672" y="677834"/>
            <a:ext cx="3826768" cy="878958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Várjuk az Ön gyermekét is!</a:t>
            </a:r>
            <a:endParaRPr lang="hu-H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6744"/>
            <a:ext cx="4331790" cy="4690230"/>
          </a:xfr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5009703" y="1421515"/>
            <a:ext cx="3168352" cy="3695679"/>
          </a:xfrm>
        </p:spPr>
        <p:txBody>
          <a:bodyPr>
            <a:normAutofit/>
          </a:bodyPr>
          <a:lstStyle/>
          <a:p>
            <a:r>
              <a:rPr lang="hu-H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 információk, időpontok: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Telefonszám: </a:t>
            </a:r>
          </a:p>
          <a:p>
            <a:pPr>
              <a:spcBef>
                <a:spcPts val="0"/>
              </a:spcBef>
            </a:pP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+361-280-59-94</a:t>
            </a:r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Beíratás: 2021.április 15-16. várhatóan online felületen.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-H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leendő elsős tanítók bemutató órái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hu-H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  <a:r>
              <a:rPr lang="hu-H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március </a:t>
            </a:r>
            <a:r>
              <a:rPr lang="hu-H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23-án </a:t>
            </a:r>
            <a:r>
              <a:rPr lang="hu-H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és 2. óra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Iskolánk honlapja: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www.weores-bp.sulinet.hu</a:t>
            </a:r>
            <a:endParaRPr lang="hu-H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829200" y="3931459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Képek, felvételek megtalálhatóak rólunk: </a:t>
            </a:r>
          </a:p>
          <a:p>
            <a:pPr marL="285750" indent="-285750">
              <a:buBlip>
                <a:blip r:embed="rId4"/>
              </a:buBlip>
            </a:pPr>
            <a:r>
              <a:rPr lang="hu-HU" sz="2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Weöres Sándor Iskola, Budapest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131840" y="5453865"/>
            <a:ext cx="1944216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Kormos László</a:t>
            </a:r>
          </a:p>
          <a:p>
            <a:pPr algn="ctr"/>
            <a:r>
              <a:rPr lang="hu-HU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(igazgató)</a:t>
            </a:r>
            <a:endParaRPr lang="hu-HU" sz="1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20072" y="5453607"/>
            <a:ext cx="2890664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Ignácz Gizella Izabella</a:t>
            </a:r>
          </a:p>
          <a:p>
            <a:pPr algn="ctr"/>
            <a:r>
              <a:rPr lang="hu-HU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(igazgatóhelyettes)</a:t>
            </a:r>
            <a:endParaRPr lang="hu-HU" sz="1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9765" y="5453607"/>
            <a:ext cx="2608059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Tar-Molnár</a:t>
            </a:r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Ágnes</a:t>
            </a:r>
          </a:p>
          <a:p>
            <a:pPr algn="ctr"/>
            <a:r>
              <a:rPr lang="hu-HU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(igazgatóhelyettes)</a:t>
            </a:r>
            <a:endParaRPr lang="hu-HU" sz="1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3"/>
          <a:stretch/>
        </p:blipFill>
        <p:spPr>
          <a:xfrm>
            <a:off x="251519" y="917482"/>
            <a:ext cx="4614167" cy="415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11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06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2" grpId="0"/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35851" y="2534969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 IX. Kerületi</a:t>
            </a:r>
            <a:br>
              <a:rPr lang="hu-H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Weöres Sándor Általános Iskola és Gimnázium</a:t>
            </a:r>
            <a:endParaRPr lang="hu-H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8810" y="4429115"/>
            <a:ext cx="6400800" cy="102929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Általános iskolai felvételi előtt álló diákok számára</a:t>
            </a:r>
            <a:endParaRPr lang="hu-H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04664"/>
            <a:ext cx="1738599" cy="188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05264"/>
            <a:ext cx="508662" cy="6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1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03603" y="211095"/>
            <a:ext cx="6798734" cy="1303867"/>
          </a:xfrm>
        </p:spPr>
        <p:txBody>
          <a:bodyPr/>
          <a:lstStyle/>
          <a:p>
            <a:r>
              <a:rPr lang="hu-H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Három épület és két sportlétesítmény</a:t>
            </a:r>
            <a:endParaRPr lang="hu-H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371704"/>
            <a:ext cx="26670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026" y="4286496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artalom hely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3176023" cy="211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484784"/>
            <a:ext cx="30540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052736"/>
            <a:ext cx="2163586" cy="28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5" t="22864" r="4131"/>
          <a:stretch/>
        </p:blipFill>
        <p:spPr>
          <a:xfrm>
            <a:off x="303603" y="4356152"/>
            <a:ext cx="2657578" cy="173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539552" y="3645024"/>
            <a:ext cx="2528474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</a:rPr>
              <a:t>Kis-iskola (alsó tagozat)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30917" y="3635732"/>
            <a:ext cx="25284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Általános iskola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79953" y="6228020"/>
            <a:ext cx="25284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GIMNÁZIUM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235168" y="6070049"/>
            <a:ext cx="252847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Tanuszoda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5536" y="6021288"/>
            <a:ext cx="252847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Jégpálya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16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504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94928"/>
          </a:xfrm>
        </p:spPr>
        <p:txBody>
          <a:bodyPr>
            <a:noAutofit/>
          </a:bodyPr>
          <a:lstStyle/>
          <a:p>
            <a:r>
              <a:rPr lang="hu-H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 iskola rövid története animációban</a:t>
            </a:r>
            <a:endParaRPr lang="hu-H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51720" y="382969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V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24127" y="382968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V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7744" y="3914924"/>
            <a:ext cx="388843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Weöres Sándor Általános Iskola és Gimnázium</a:t>
            </a:r>
            <a:endParaRPr lang="hu-H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309" y="4936104"/>
            <a:ext cx="1180723" cy="127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zövegdoboz 6"/>
          <p:cNvSpPr txBox="1"/>
          <p:nvPr/>
        </p:nvSpPr>
        <p:spPr>
          <a:xfrm>
            <a:off x="431541" y="1628800"/>
            <a:ext cx="324035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Vörösmarty Mihály</a:t>
            </a:r>
          </a:p>
          <a:p>
            <a:pPr algn="ctr"/>
            <a:r>
              <a:rPr lang="hu-H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Iskola</a:t>
            </a:r>
            <a:endParaRPr lang="hu-H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1628800"/>
            <a:ext cx="324035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Vajda János Újreál Gimnázium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alra-jobbra nyíl 8"/>
          <p:cNvSpPr/>
          <p:nvPr/>
        </p:nvSpPr>
        <p:spPr>
          <a:xfrm>
            <a:off x="3851920" y="1772816"/>
            <a:ext cx="1008112" cy="2880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39853" y="2483604"/>
            <a:ext cx="219624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Összevonás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91880" y="2996952"/>
            <a:ext cx="18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OCR A Extended" panose="02010509020102010303" pitchFamily="50" charset="0"/>
              </a:rPr>
              <a:t>2004</a:t>
            </a:r>
            <a:endParaRPr lang="hu-HU" sz="2400" b="1" dirty="0">
              <a:latin typeface="OCR A Extended" panose="02010509020102010303" pitchFamily="50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13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69102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7726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9306 0.0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1862" y="188640"/>
            <a:ext cx="8229600" cy="648072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Általános iskolai </a:t>
            </a:r>
            <a:br>
              <a:rPr lang="hu-H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osztályaink</a:t>
            </a:r>
            <a:endParaRPr lang="hu-H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7560840" cy="5184576"/>
          </a:xfrm>
          <a:solidFill>
            <a:schemeClr val="lt1">
              <a:alpha val="3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hu-HU" sz="3600" b="1" dirty="0" smtClean="0"/>
              <a:t>1.a</a:t>
            </a:r>
            <a:r>
              <a:rPr lang="hu-HU" sz="3600" b="1" dirty="0" smtClean="0">
                <a:solidFill>
                  <a:srgbClr val="FFFF00"/>
                </a:solidFill>
              </a:rPr>
              <a:t> </a:t>
            </a:r>
            <a:r>
              <a:rPr lang="hu-H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sporttámogató osztály</a:t>
            </a:r>
            <a:r>
              <a:rPr lang="hu-HU" sz="3600" b="1" dirty="0" smtClean="0">
                <a:solidFill>
                  <a:srgbClr val="FFFF00"/>
                </a:solidFill>
              </a:rPr>
              <a:t> </a:t>
            </a:r>
            <a:r>
              <a:rPr lang="hu-HU" sz="3600" b="1" dirty="0" smtClean="0">
                <a:solidFill>
                  <a:srgbClr val="0070C0"/>
                </a:solidFill>
              </a:rPr>
              <a:t>angol és informatika</a:t>
            </a:r>
            <a:r>
              <a:rPr lang="hu-HU" sz="3600" b="1" dirty="0" smtClean="0">
                <a:solidFill>
                  <a:srgbClr val="FFFF00"/>
                </a:solidFill>
              </a:rPr>
              <a:t> </a:t>
            </a:r>
            <a:r>
              <a:rPr lang="hu-H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oktatással</a:t>
            </a:r>
          </a:p>
          <a:p>
            <a:pPr>
              <a:buBlip>
                <a:blip r:embed="rId3"/>
              </a:buBlip>
            </a:pPr>
            <a:r>
              <a:rPr lang="hu-HU" sz="3600" b="1" dirty="0" smtClean="0"/>
              <a:t>1.b</a:t>
            </a:r>
            <a:r>
              <a:rPr lang="hu-HU" sz="3600" b="1" dirty="0" smtClean="0">
                <a:solidFill>
                  <a:srgbClr val="FFFF00"/>
                </a:solidFill>
              </a:rPr>
              <a:t> </a:t>
            </a:r>
            <a:r>
              <a:rPr lang="hu-H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sporttámogató osztály</a:t>
            </a:r>
            <a:r>
              <a:rPr lang="hu-HU" sz="3600" b="1" dirty="0" smtClean="0">
                <a:solidFill>
                  <a:srgbClr val="FFFF00"/>
                </a:solidFill>
              </a:rPr>
              <a:t> </a:t>
            </a:r>
            <a:r>
              <a:rPr lang="hu-HU" sz="3600" b="1" dirty="0">
                <a:solidFill>
                  <a:srgbClr val="0070C0"/>
                </a:solidFill>
              </a:rPr>
              <a:t>angol és informatika</a:t>
            </a:r>
            <a:r>
              <a:rPr lang="hu-HU" sz="3600" b="1" dirty="0">
                <a:solidFill>
                  <a:srgbClr val="FFFF00"/>
                </a:solidFill>
              </a:rPr>
              <a:t> </a:t>
            </a:r>
            <a:r>
              <a:rPr lang="hu-H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oktatással (további mindennapos úszáslehetőség)</a:t>
            </a:r>
            <a:endParaRPr lang="hu-HU" sz="3600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600"/>
            <a:ext cx="11469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7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84832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512440"/>
            <a:ext cx="8229600" cy="1044352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Szakkörök</a:t>
            </a:r>
            <a:endParaRPr lang="hu-H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12776"/>
            <a:ext cx="7200800" cy="4968552"/>
          </a:xfrm>
          <a:solidFill>
            <a:schemeClr val="lt1">
              <a:alpha val="4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b="1" dirty="0">
                <a:solidFill>
                  <a:schemeClr val="tx2">
                    <a:lumMod val="75000"/>
                  </a:schemeClr>
                </a:solidFill>
              </a:rPr>
              <a:t>Napirendbe </a:t>
            </a:r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épített </a:t>
            </a:r>
            <a:r>
              <a:rPr lang="hu-HU" sz="3600" b="1" dirty="0">
                <a:solidFill>
                  <a:schemeClr val="tx2">
                    <a:lumMod val="75000"/>
                  </a:schemeClr>
                </a:solidFill>
              </a:rPr>
              <a:t>ingyenes, választható szakkörök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Tudorka-kör </a:t>
            </a:r>
            <a:r>
              <a:rPr lang="hu-HU" sz="2800" dirty="0"/>
              <a:t>(A természettudományok alapjai.)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A </a:t>
            </a:r>
            <a:r>
              <a:rPr lang="hu-HU" sz="2800" dirty="0"/>
              <a:t>matematikai logikát fejlesztő játékos </a:t>
            </a:r>
            <a:r>
              <a:rPr lang="hu-HU" sz="2800" dirty="0" smtClean="0"/>
              <a:t>foglalkozás, számítógép-használattal</a:t>
            </a:r>
            <a:r>
              <a:rPr lang="hu-HU" sz="2800" dirty="0"/>
              <a:t>.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Kreatív kézműves </a:t>
            </a:r>
            <a:r>
              <a:rPr lang="hu-HU" sz="2800" dirty="0"/>
              <a:t>foglalkozások.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Játékos </a:t>
            </a:r>
            <a:r>
              <a:rPr lang="hu-HU" sz="2800" dirty="0"/>
              <a:t>angol nyelvű kommunikáció.</a:t>
            </a:r>
            <a:endParaRPr lang="hu-HU" sz="2800" b="1" dirty="0"/>
          </a:p>
        </p:txBody>
      </p:sp>
      <p:pic>
        <p:nvPicPr>
          <p:cNvPr id="4098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8381"/>
            <a:ext cx="1137145" cy="11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6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30506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Körzetek</a:t>
            </a:r>
            <a:endParaRPr lang="hu-H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24744"/>
            <a:ext cx="6408712" cy="5256584"/>
          </a:xfrm>
          <a:solidFill>
            <a:schemeClr val="lt1">
              <a:alpha val="4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Iskolánk </a:t>
            </a:r>
            <a:r>
              <a:rPr lang="hu-HU" sz="3600" b="1" dirty="0">
                <a:solidFill>
                  <a:schemeClr val="tx2">
                    <a:lumMod val="75000"/>
                  </a:schemeClr>
                </a:solidFill>
              </a:rPr>
              <a:t>beiskolázási körzete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BÖRZSÖNY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CSENGETTYŰ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DÉSI HUBER UTCA (páros 22-34)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EPRESERDŐ UTCA (páros 20-40)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FERDE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FRISS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IFJÚMUNKÁS UTCA (páros 30-34)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KOSÁRKA SÉTÁNY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LOBOGÓ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NAPFÉNY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</a:t>
            </a:r>
            <a:r>
              <a:rPr lang="hu-HU" sz="3600" b="1" dirty="0" smtClean="0"/>
              <a:t>TÁVÍRÓ </a:t>
            </a:r>
            <a:r>
              <a:rPr lang="hu-HU" sz="3600" b="1" dirty="0"/>
              <a:t>KÖZ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TÁVÍRÓ UTCA (teljes közterület)</a:t>
            </a:r>
          </a:p>
          <a:p>
            <a:pPr>
              <a:buBlip>
                <a:blip r:embed="rId3"/>
              </a:buBlip>
            </a:pPr>
            <a:r>
              <a:rPr lang="hu-HU" sz="3600" b="1" dirty="0"/>
              <a:t>1098 TORONYHÁZ UTCA (teljes közterület)</a:t>
            </a:r>
            <a:endParaRPr lang="hu-HU" sz="3200" dirty="0" smtClean="0"/>
          </a:p>
        </p:txBody>
      </p:sp>
      <p:pic>
        <p:nvPicPr>
          <p:cNvPr id="2050" name="Picture 2" descr="C:\Users\SzandaBalu\AppData\Local\Microsoft\Windows\Temporary Internet Files\Content.IE5\XMZRZJQI\MC9001952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093" y="192809"/>
            <a:ext cx="1812341" cy="13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6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255335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Igazgatói tájékoztató</a:t>
            </a:r>
            <a:endParaRPr lang="hu-H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28250" y="766826"/>
            <a:ext cx="6779096" cy="3663646"/>
          </a:xfrm>
          <a:solidFill>
            <a:schemeClr val="lt1">
              <a:alpha val="4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Az érdeklődő szülők számára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Kormos László</a:t>
            </a: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</a:rPr>
              <a:t>Intézményvezető</a:t>
            </a: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</a:rPr>
              <a:t>Ignácz Gizella Izabella</a:t>
            </a: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</a:rPr>
              <a:t>Igazgatóhelyettes</a:t>
            </a: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</a:rPr>
              <a:t>Lehetőségektől függően későbbi időpontban személyesen vagy online.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1026" name="Picture 2" descr="http://www.szgyki.hu/wp-content/uploads/2015/09/szuloi_ertekezle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4469"/>
            <a:ext cx="2619375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212" y="163410"/>
            <a:ext cx="1224136" cy="173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212" y="1935255"/>
            <a:ext cx="1310209" cy="16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3641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ugligetisuli.hu/wp-content/uploads/2014/11/iskolas-leszek-6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31501"/>
            <a:ext cx="3914800" cy="260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Fontos időpontok</a:t>
            </a:r>
            <a:endParaRPr lang="hu-H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6779096" cy="3312368"/>
          </a:xfrm>
          <a:solidFill>
            <a:schemeClr val="lt1">
              <a:alpha val="4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Amennyiben a járványügyi helyzet megengedi:</a:t>
            </a:r>
          </a:p>
          <a:p>
            <a:pPr marL="0" indent="0" algn="ctr">
              <a:buNone/>
            </a:pPr>
            <a:r>
              <a:rPr lang="hu-H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Játékos foglalkozások a kisiskolában a leendő elsős tanítók vezetésével:</a:t>
            </a:r>
            <a:endParaRPr lang="hu-H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 február 15-én (hétfőn)</a:t>
            </a:r>
          </a:p>
          <a:p>
            <a:pPr>
              <a:buBlip>
                <a:blip r:embed="rId3"/>
              </a:buBlip>
            </a:pPr>
            <a:r>
              <a:rPr lang="hu-HU" sz="2400" b="1" dirty="0" smtClean="0"/>
              <a:t>A foglalkozás 17.00-kor kezdődik és 17.45-ig tart.</a:t>
            </a:r>
          </a:p>
        </p:txBody>
      </p:sp>
      <p:pic>
        <p:nvPicPr>
          <p:cNvPr id="3074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829406" cy="19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348" y="192809"/>
            <a:ext cx="750183" cy="784477"/>
          </a:xfrm>
          <a:prstGeom prst="rect">
            <a:avLst/>
          </a:prstGeom>
        </p:spPr>
      </p:pic>
      <p:pic>
        <p:nvPicPr>
          <p:cNvPr id="8" name="Picture 2" descr="http://files.ageneze.webnode.cz/200000058-07135080cb/kurz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390" y="5973968"/>
            <a:ext cx="381711" cy="5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2448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372</Words>
  <Application>Microsoft Office PowerPoint</Application>
  <PresentationFormat>Diavetítés a képernyőre (4:3 oldalarány)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Fazetta</vt:lpstr>
      <vt:lpstr>1. dia</vt:lpstr>
      <vt:lpstr>Budapest IX. Kerületi Weöres Sándor Általános Iskola és Gimnázium</vt:lpstr>
      <vt:lpstr>Három épület és két sportlétesítmény</vt:lpstr>
      <vt:lpstr>Az iskola rövid története animációban</vt:lpstr>
      <vt:lpstr>Általános iskolai  osztályaink</vt:lpstr>
      <vt:lpstr>Szakkörök</vt:lpstr>
      <vt:lpstr>Körzetek</vt:lpstr>
      <vt:lpstr>Igazgatói tájékoztató</vt:lpstr>
      <vt:lpstr>Fontos időpontok</vt:lpstr>
      <vt:lpstr>Fontos időpontok</vt:lpstr>
      <vt:lpstr>Várjuk az Ön gyermekét is!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Weöres Sándor Általános Iskola és Gimnázium</dc:title>
  <dc:creator>DRÖK</dc:creator>
  <cp:lastModifiedBy>.</cp:lastModifiedBy>
  <cp:revision>86</cp:revision>
  <dcterms:created xsi:type="dcterms:W3CDTF">2013-10-02T10:56:59Z</dcterms:created>
  <dcterms:modified xsi:type="dcterms:W3CDTF">2021-01-08T11:48:34Z</dcterms:modified>
</cp:coreProperties>
</file>